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742113" cy="9872663"/>
  <p:embeddedFontLst>
    <p:embeddedFont>
      <p:font typeface="Aileron" panose="020B0604020202020204" charset="-18"/>
      <p:regular r:id="rId12"/>
    </p:embeddedFont>
    <p:embeddedFont>
      <p:font typeface="Bryndan Write" panose="020B0604020202020204" charset="0"/>
      <p:regular r:id="rId13"/>
    </p:embeddedFont>
    <p:embeddedFont>
      <p:font typeface="Now" panose="020B0604020202020204" charset="-18"/>
      <p:regular r:id="rId14"/>
    </p:embeddedFont>
    <p:embeddedFont>
      <p:font typeface="Now Bold" panose="020B0604020202020204" charset="-18"/>
      <p:regular r:id="rId15"/>
    </p:embeddedFont>
    <p:embeddedFont>
      <p:font typeface="Open Sans" panose="020B0606030504020204" pitchFamily="34" charset="0"/>
      <p:regular r:id="rId16"/>
      <p:bold r:id="rId17"/>
      <p:italic r:id="rId18"/>
      <p:boldItalic r:id="rId19"/>
    </p:embeddedFont>
    <p:embeddedFont>
      <p:font typeface="Open Sans Bold" panose="020B0806030504020204" charset="0"/>
      <p:regular r:id="rId20"/>
    </p:embeddedFont>
    <p:embeddedFont>
      <p:font typeface="Public Sans" panose="020B0604020202020204" charset="-18"/>
      <p:regular r:id="rId21"/>
    </p:embeddedFont>
    <p:embeddedFont>
      <p:font typeface="Public Sans Bold" panose="020B0604020202020204" charset="-18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8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114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ieplik Agnieszka" userId="5f99851d-3ae8-46b4-80bf-43456106835a" providerId="ADAL" clId="{632264AC-4BEF-42FE-BC8C-C590D58D9D2B}"/>
    <pc:docChg chg="custSel addSld delSld modSld modMainMaster">
      <pc:chgData name="Cieplik Agnieszka" userId="5f99851d-3ae8-46b4-80bf-43456106835a" providerId="ADAL" clId="{632264AC-4BEF-42FE-BC8C-C590D58D9D2B}" dt="2026-10-09T07:22:57.775" v="20" actId="1076"/>
      <pc:docMkLst>
        <pc:docMk/>
      </pc:docMkLst>
      <pc:sldChg chg="modSp del mod">
        <pc:chgData name="Cieplik Agnieszka" userId="5f99851d-3ae8-46b4-80bf-43456106835a" providerId="ADAL" clId="{632264AC-4BEF-42FE-BC8C-C590D58D9D2B}" dt="2026-10-09T07:21:07.469" v="2" actId="47"/>
        <pc:sldMkLst>
          <pc:docMk/>
          <pc:sldMk cId="0" sldId="256"/>
        </pc:sldMkLst>
        <pc:spChg chg="mod">
          <ac:chgData name="Cieplik Agnieszka" userId="5f99851d-3ae8-46b4-80bf-43456106835a" providerId="ADAL" clId="{632264AC-4BEF-42FE-BC8C-C590D58D9D2B}" dt="2026-10-09T07:20:28.046" v="0" actId="6549"/>
          <ac:spMkLst>
            <pc:docMk/>
            <pc:sldMk cId="0" sldId="256"/>
            <ac:spMk id="9" creationId="{00000000-0000-0000-0000-000000000000}"/>
          </ac:spMkLst>
        </pc:spChg>
      </pc:sldChg>
      <pc:sldChg chg="delSp modSp mod setBg">
        <pc:chgData name="Cieplik Agnieszka" userId="5f99851d-3ae8-46b4-80bf-43456106835a" providerId="ADAL" clId="{632264AC-4BEF-42FE-BC8C-C590D58D9D2B}" dt="2026-10-09T07:22:24.837" v="10"/>
        <pc:sldMkLst>
          <pc:docMk/>
          <pc:sldMk cId="0" sldId="257"/>
        </pc:sldMkLst>
        <pc:spChg chg="del mod">
          <ac:chgData name="Cieplik Agnieszka" userId="5f99851d-3ae8-46b4-80bf-43456106835a" providerId="ADAL" clId="{632264AC-4BEF-42FE-BC8C-C590D58D9D2B}" dt="2026-10-09T07:21:44.324" v="7" actId="478"/>
          <ac:spMkLst>
            <pc:docMk/>
            <pc:sldMk cId="0" sldId="257"/>
            <ac:spMk id="2" creationId="{00000000-0000-0000-0000-000000000000}"/>
          </ac:spMkLst>
        </pc:spChg>
      </pc:sldChg>
      <pc:sldChg chg="delSp modSp mod">
        <pc:chgData name="Cieplik Agnieszka" userId="5f99851d-3ae8-46b4-80bf-43456106835a" providerId="ADAL" clId="{632264AC-4BEF-42FE-BC8C-C590D58D9D2B}" dt="2026-10-09T07:22:29.868" v="12" actId="478"/>
        <pc:sldMkLst>
          <pc:docMk/>
          <pc:sldMk cId="0" sldId="258"/>
        </pc:sldMkLst>
        <pc:spChg chg="del mod">
          <ac:chgData name="Cieplik Agnieszka" userId="5f99851d-3ae8-46b4-80bf-43456106835a" providerId="ADAL" clId="{632264AC-4BEF-42FE-BC8C-C590D58D9D2B}" dt="2026-10-09T07:22:29.868" v="12" actId="478"/>
          <ac:spMkLst>
            <pc:docMk/>
            <pc:sldMk cId="0" sldId="258"/>
            <ac:spMk id="2" creationId="{00000000-0000-0000-0000-000000000000}"/>
          </ac:spMkLst>
        </pc:spChg>
      </pc:sldChg>
      <pc:sldChg chg="delSp mod">
        <pc:chgData name="Cieplik Agnieszka" userId="5f99851d-3ae8-46b4-80bf-43456106835a" providerId="ADAL" clId="{632264AC-4BEF-42FE-BC8C-C590D58D9D2B}" dt="2026-10-09T07:22:32.267" v="13" actId="478"/>
        <pc:sldMkLst>
          <pc:docMk/>
          <pc:sldMk cId="0" sldId="259"/>
        </pc:sldMkLst>
        <pc:spChg chg="del">
          <ac:chgData name="Cieplik Agnieszka" userId="5f99851d-3ae8-46b4-80bf-43456106835a" providerId="ADAL" clId="{632264AC-4BEF-42FE-BC8C-C590D58D9D2B}" dt="2026-10-09T07:22:32.267" v="13" actId="478"/>
          <ac:spMkLst>
            <pc:docMk/>
            <pc:sldMk cId="0" sldId="259"/>
            <ac:spMk id="2" creationId="{00000000-0000-0000-0000-000000000000}"/>
          </ac:spMkLst>
        </pc:spChg>
      </pc:sldChg>
      <pc:sldChg chg="delSp mod">
        <pc:chgData name="Cieplik Agnieszka" userId="5f99851d-3ae8-46b4-80bf-43456106835a" providerId="ADAL" clId="{632264AC-4BEF-42FE-BC8C-C590D58D9D2B}" dt="2026-10-09T07:22:35.181" v="14" actId="478"/>
        <pc:sldMkLst>
          <pc:docMk/>
          <pc:sldMk cId="0" sldId="260"/>
        </pc:sldMkLst>
        <pc:spChg chg="del">
          <ac:chgData name="Cieplik Agnieszka" userId="5f99851d-3ae8-46b4-80bf-43456106835a" providerId="ADAL" clId="{632264AC-4BEF-42FE-BC8C-C590D58D9D2B}" dt="2026-10-09T07:22:35.181" v="14" actId="478"/>
          <ac:spMkLst>
            <pc:docMk/>
            <pc:sldMk cId="0" sldId="260"/>
            <ac:spMk id="2" creationId="{00000000-0000-0000-0000-000000000000}"/>
          </ac:spMkLst>
        </pc:spChg>
      </pc:sldChg>
      <pc:sldChg chg="delSp mod">
        <pc:chgData name="Cieplik Agnieszka" userId="5f99851d-3ae8-46b4-80bf-43456106835a" providerId="ADAL" clId="{632264AC-4BEF-42FE-BC8C-C590D58D9D2B}" dt="2026-10-09T07:22:38.205" v="15" actId="478"/>
        <pc:sldMkLst>
          <pc:docMk/>
          <pc:sldMk cId="0" sldId="261"/>
        </pc:sldMkLst>
        <pc:spChg chg="del">
          <ac:chgData name="Cieplik Agnieszka" userId="5f99851d-3ae8-46b4-80bf-43456106835a" providerId="ADAL" clId="{632264AC-4BEF-42FE-BC8C-C590D58D9D2B}" dt="2026-10-09T07:22:38.205" v="15" actId="478"/>
          <ac:spMkLst>
            <pc:docMk/>
            <pc:sldMk cId="0" sldId="261"/>
            <ac:spMk id="2" creationId="{00000000-0000-0000-0000-000000000000}"/>
          </ac:spMkLst>
        </pc:spChg>
      </pc:sldChg>
      <pc:sldChg chg="delSp mod">
        <pc:chgData name="Cieplik Agnieszka" userId="5f99851d-3ae8-46b4-80bf-43456106835a" providerId="ADAL" clId="{632264AC-4BEF-42FE-BC8C-C590D58D9D2B}" dt="2026-10-09T07:22:40.526" v="16" actId="478"/>
        <pc:sldMkLst>
          <pc:docMk/>
          <pc:sldMk cId="0" sldId="262"/>
        </pc:sldMkLst>
        <pc:spChg chg="del">
          <ac:chgData name="Cieplik Agnieszka" userId="5f99851d-3ae8-46b4-80bf-43456106835a" providerId="ADAL" clId="{632264AC-4BEF-42FE-BC8C-C590D58D9D2B}" dt="2026-10-09T07:22:40.526" v="16" actId="478"/>
          <ac:spMkLst>
            <pc:docMk/>
            <pc:sldMk cId="0" sldId="262"/>
            <ac:spMk id="2" creationId="{00000000-0000-0000-0000-000000000000}"/>
          </ac:spMkLst>
        </pc:spChg>
      </pc:sldChg>
      <pc:sldChg chg="delSp modSp mod">
        <pc:chgData name="Cieplik Agnieszka" userId="5f99851d-3ae8-46b4-80bf-43456106835a" providerId="ADAL" clId="{632264AC-4BEF-42FE-BC8C-C590D58D9D2B}" dt="2026-10-09T07:22:57.775" v="20" actId="1076"/>
        <pc:sldMkLst>
          <pc:docMk/>
          <pc:sldMk cId="0" sldId="263"/>
        </pc:sldMkLst>
        <pc:spChg chg="del">
          <ac:chgData name="Cieplik Agnieszka" userId="5f99851d-3ae8-46b4-80bf-43456106835a" providerId="ADAL" clId="{632264AC-4BEF-42FE-BC8C-C590D58D9D2B}" dt="2026-10-09T07:22:46.896" v="18" actId="478"/>
          <ac:spMkLst>
            <pc:docMk/>
            <pc:sldMk cId="0" sldId="263"/>
            <ac:spMk id="2" creationId="{00000000-0000-0000-0000-000000000000}"/>
          </ac:spMkLst>
        </pc:spChg>
        <pc:spChg chg="mod">
          <ac:chgData name="Cieplik Agnieszka" userId="5f99851d-3ae8-46b4-80bf-43456106835a" providerId="ADAL" clId="{632264AC-4BEF-42FE-BC8C-C590D58D9D2B}" dt="2026-10-09T07:22:57.775" v="20" actId="1076"/>
          <ac:spMkLst>
            <pc:docMk/>
            <pc:sldMk cId="0" sldId="263"/>
            <ac:spMk id="3" creationId="{00000000-0000-0000-0000-000000000000}"/>
          </ac:spMkLst>
        </pc:spChg>
      </pc:sldChg>
      <pc:sldChg chg="delSp mod">
        <pc:chgData name="Cieplik Agnieszka" userId="5f99851d-3ae8-46b4-80bf-43456106835a" providerId="ADAL" clId="{632264AC-4BEF-42FE-BC8C-C590D58D9D2B}" dt="2026-10-09T07:22:49.248" v="19" actId="478"/>
        <pc:sldMkLst>
          <pc:docMk/>
          <pc:sldMk cId="0" sldId="264"/>
        </pc:sldMkLst>
        <pc:spChg chg="del">
          <ac:chgData name="Cieplik Agnieszka" userId="5f99851d-3ae8-46b4-80bf-43456106835a" providerId="ADAL" clId="{632264AC-4BEF-42FE-BC8C-C590D58D9D2B}" dt="2026-10-09T07:22:49.248" v="19" actId="478"/>
          <ac:spMkLst>
            <pc:docMk/>
            <pc:sldMk cId="0" sldId="264"/>
            <ac:spMk id="2" creationId="{00000000-0000-0000-0000-000000000000}"/>
          </ac:spMkLst>
        </pc:spChg>
        <pc:spChg chg="del">
          <ac:chgData name="Cieplik Agnieszka" userId="5f99851d-3ae8-46b4-80bf-43456106835a" providerId="ADAL" clId="{632264AC-4BEF-42FE-BC8C-C590D58D9D2B}" dt="2026-10-09T07:22:44.055" v="17" actId="478"/>
          <ac:spMkLst>
            <pc:docMk/>
            <pc:sldMk cId="0" sldId="264"/>
            <ac:spMk id="3" creationId="{00000000-0000-0000-0000-000000000000}"/>
          </ac:spMkLst>
        </pc:spChg>
      </pc:sldChg>
      <pc:sldChg chg="setBg">
        <pc:chgData name="Cieplik Agnieszka" userId="5f99851d-3ae8-46b4-80bf-43456106835a" providerId="ADAL" clId="{632264AC-4BEF-42FE-BC8C-C590D58D9D2B}" dt="2026-10-09T07:22:24.837" v="10"/>
        <pc:sldMkLst>
          <pc:docMk/>
          <pc:sldMk cId="0" sldId="265"/>
        </pc:sldMkLst>
      </pc:sldChg>
      <pc:sldChg chg="modSp add mod">
        <pc:chgData name="Cieplik Agnieszka" userId="5f99851d-3ae8-46b4-80bf-43456106835a" providerId="ADAL" clId="{632264AC-4BEF-42FE-BC8C-C590D58D9D2B}" dt="2026-10-09T07:22:06.283" v="9" actId="1076"/>
        <pc:sldMkLst>
          <pc:docMk/>
          <pc:sldMk cId="0" sldId="266"/>
        </pc:sldMkLst>
        <pc:picChg chg="mod">
          <ac:chgData name="Cieplik Agnieszka" userId="5f99851d-3ae8-46b4-80bf-43456106835a" providerId="ADAL" clId="{632264AC-4BEF-42FE-BC8C-C590D58D9D2B}" dt="2026-10-09T07:22:06.283" v="9" actId="1076"/>
          <ac:picMkLst>
            <pc:docMk/>
            <pc:sldMk cId="0" sldId="266"/>
            <ac:picMk id="15" creationId="{B27B2370-396D-FD2E-578C-D958C6678C39}"/>
          </ac:picMkLst>
        </pc:picChg>
      </pc:sldChg>
      <pc:sldMasterChg chg="setBg modSldLayout">
        <pc:chgData name="Cieplik Agnieszka" userId="5f99851d-3ae8-46b4-80bf-43456106835a" providerId="ADAL" clId="{632264AC-4BEF-42FE-BC8C-C590D58D9D2B}" dt="2026-10-09T07:22:24.837" v="10"/>
        <pc:sldMasterMkLst>
          <pc:docMk/>
          <pc:sldMasterMk cId="0" sldId="2147483648"/>
        </pc:sldMasterMkLst>
        <pc:sldLayoutChg chg="setBg">
          <pc:chgData name="Cieplik Agnieszka" userId="5f99851d-3ae8-46b4-80bf-43456106835a" providerId="ADAL" clId="{632264AC-4BEF-42FE-BC8C-C590D58D9D2B}" dt="2026-10-09T07:22:24.837" v="10"/>
          <pc:sldLayoutMkLst>
            <pc:docMk/>
            <pc:sldMasterMk cId="0" sldId="2147483648"/>
            <pc:sldLayoutMk cId="0" sldId="2147483649"/>
          </pc:sldLayoutMkLst>
        </pc:sldLayoutChg>
        <pc:sldLayoutChg chg="setBg">
          <pc:chgData name="Cieplik Agnieszka" userId="5f99851d-3ae8-46b4-80bf-43456106835a" providerId="ADAL" clId="{632264AC-4BEF-42FE-BC8C-C590D58D9D2B}" dt="2026-10-09T07:22:24.837" v="10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Cieplik Agnieszka" userId="5f99851d-3ae8-46b4-80bf-43456106835a" providerId="ADAL" clId="{632264AC-4BEF-42FE-BC8C-C590D58D9D2B}" dt="2026-10-09T07:22:24.837" v="10"/>
          <pc:sldLayoutMkLst>
            <pc:docMk/>
            <pc:sldMasterMk cId="0" sldId="2147483648"/>
            <pc:sldLayoutMk cId="0" sldId="2147483651"/>
          </pc:sldLayoutMkLst>
        </pc:sldLayoutChg>
        <pc:sldLayoutChg chg="setBg">
          <pc:chgData name="Cieplik Agnieszka" userId="5f99851d-3ae8-46b4-80bf-43456106835a" providerId="ADAL" clId="{632264AC-4BEF-42FE-BC8C-C590D58D9D2B}" dt="2026-10-09T07:22:24.837" v="10"/>
          <pc:sldLayoutMkLst>
            <pc:docMk/>
            <pc:sldMasterMk cId="0" sldId="2147483648"/>
            <pc:sldLayoutMk cId="0" sldId="2147483652"/>
          </pc:sldLayoutMkLst>
        </pc:sldLayoutChg>
        <pc:sldLayoutChg chg="setBg">
          <pc:chgData name="Cieplik Agnieszka" userId="5f99851d-3ae8-46b4-80bf-43456106835a" providerId="ADAL" clId="{632264AC-4BEF-42FE-BC8C-C590D58D9D2B}" dt="2026-10-09T07:22:24.837" v="10"/>
          <pc:sldLayoutMkLst>
            <pc:docMk/>
            <pc:sldMasterMk cId="0" sldId="2147483648"/>
            <pc:sldLayoutMk cId="0" sldId="2147483653"/>
          </pc:sldLayoutMkLst>
        </pc:sldLayoutChg>
        <pc:sldLayoutChg chg="setBg">
          <pc:chgData name="Cieplik Agnieszka" userId="5f99851d-3ae8-46b4-80bf-43456106835a" providerId="ADAL" clId="{632264AC-4BEF-42FE-BC8C-C590D58D9D2B}" dt="2026-10-09T07:22:24.837" v="10"/>
          <pc:sldLayoutMkLst>
            <pc:docMk/>
            <pc:sldMasterMk cId="0" sldId="2147483648"/>
            <pc:sldLayoutMk cId="0" sldId="2147483654"/>
          </pc:sldLayoutMkLst>
        </pc:sldLayoutChg>
        <pc:sldLayoutChg chg="setBg">
          <pc:chgData name="Cieplik Agnieszka" userId="5f99851d-3ae8-46b4-80bf-43456106835a" providerId="ADAL" clId="{632264AC-4BEF-42FE-BC8C-C590D58D9D2B}" dt="2026-10-09T07:22:24.837" v="10"/>
          <pc:sldLayoutMkLst>
            <pc:docMk/>
            <pc:sldMasterMk cId="0" sldId="2147483648"/>
            <pc:sldLayoutMk cId="0" sldId="2147483655"/>
          </pc:sldLayoutMkLst>
        </pc:sldLayoutChg>
        <pc:sldLayoutChg chg="setBg">
          <pc:chgData name="Cieplik Agnieszka" userId="5f99851d-3ae8-46b4-80bf-43456106835a" providerId="ADAL" clId="{632264AC-4BEF-42FE-BC8C-C590D58D9D2B}" dt="2026-10-09T07:22:24.837" v="10"/>
          <pc:sldLayoutMkLst>
            <pc:docMk/>
            <pc:sldMasterMk cId="0" sldId="2147483648"/>
            <pc:sldLayoutMk cId="0" sldId="2147483656"/>
          </pc:sldLayoutMkLst>
        </pc:sldLayoutChg>
        <pc:sldLayoutChg chg="setBg">
          <pc:chgData name="Cieplik Agnieszka" userId="5f99851d-3ae8-46b4-80bf-43456106835a" providerId="ADAL" clId="{632264AC-4BEF-42FE-BC8C-C590D58D9D2B}" dt="2026-10-09T07:22:24.837" v="10"/>
          <pc:sldLayoutMkLst>
            <pc:docMk/>
            <pc:sldMasterMk cId="0" sldId="2147483648"/>
            <pc:sldLayoutMk cId="0" sldId="2147483657"/>
          </pc:sldLayoutMkLst>
        </pc:sldLayoutChg>
        <pc:sldLayoutChg chg="setBg">
          <pc:chgData name="Cieplik Agnieszka" userId="5f99851d-3ae8-46b4-80bf-43456106835a" providerId="ADAL" clId="{632264AC-4BEF-42FE-BC8C-C590D58D9D2B}" dt="2026-10-09T07:22:24.837" v="10"/>
          <pc:sldLayoutMkLst>
            <pc:docMk/>
            <pc:sldMasterMk cId="0" sldId="2147483648"/>
            <pc:sldLayoutMk cId="0" sldId="2147483658"/>
          </pc:sldLayoutMkLst>
        </pc:sldLayoutChg>
        <pc:sldLayoutChg chg="setBg">
          <pc:chgData name="Cieplik Agnieszka" userId="5f99851d-3ae8-46b4-80bf-43456106835a" providerId="ADAL" clId="{632264AC-4BEF-42FE-BC8C-C590D58D9D2B}" dt="2026-10-09T07:22:24.837" v="10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Cieplik Agnieszka" userId="5f99851d-3ae8-46b4-80bf-43456106835a" providerId="ADAL" clId="{7E4CDE61-10C3-4D53-B9E6-EE65FCCDF3FD}"/>
    <pc:docChg chg="undo custSel modSld">
      <pc:chgData name="Cieplik Agnieszka" userId="5f99851d-3ae8-46b4-80bf-43456106835a" providerId="ADAL" clId="{7E4CDE61-10C3-4D53-B9E6-EE65FCCDF3FD}" dt="2026-04-23T11:33:32.564" v="348" actId="20577"/>
      <pc:docMkLst>
        <pc:docMk/>
      </pc:docMkLst>
      <pc:sldChg chg="delSp modSp mod">
        <pc:chgData name="Cieplik Agnieszka" userId="5f99851d-3ae8-46b4-80bf-43456106835a" providerId="ADAL" clId="{7E4CDE61-10C3-4D53-B9E6-EE65FCCDF3FD}" dt="2026-04-23T11:07:17.393" v="21"/>
        <pc:sldMkLst>
          <pc:docMk/>
          <pc:sldMk cId="0" sldId="256"/>
        </pc:sldMkLst>
        <pc:spChg chg="del mod">
          <ac:chgData name="Cieplik Agnieszka" userId="5f99851d-3ae8-46b4-80bf-43456106835a" providerId="ADAL" clId="{7E4CDE61-10C3-4D53-B9E6-EE65FCCDF3FD}" dt="2026-04-23T11:07:17.393" v="21"/>
          <ac:spMkLst>
            <pc:docMk/>
            <pc:sldMk cId="0" sldId="256"/>
            <ac:spMk id="10" creationId="{00000000-0000-0000-0000-000000000000}"/>
          </ac:spMkLst>
        </pc:spChg>
      </pc:sldChg>
      <pc:sldChg chg="modSp mod">
        <pc:chgData name="Cieplik Agnieszka" userId="5f99851d-3ae8-46b4-80bf-43456106835a" providerId="ADAL" clId="{7E4CDE61-10C3-4D53-B9E6-EE65FCCDF3FD}" dt="2026-04-23T11:08:37.076" v="31" actId="1076"/>
        <pc:sldMkLst>
          <pc:docMk/>
          <pc:sldMk cId="0" sldId="259"/>
        </pc:sldMkLst>
        <pc:spChg chg="mod">
          <ac:chgData name="Cieplik Agnieszka" userId="5f99851d-3ae8-46b4-80bf-43456106835a" providerId="ADAL" clId="{7E4CDE61-10C3-4D53-B9E6-EE65FCCDF3FD}" dt="2026-04-23T11:08:23.030" v="28" actId="1076"/>
          <ac:spMkLst>
            <pc:docMk/>
            <pc:sldMk cId="0" sldId="259"/>
            <ac:spMk id="13" creationId="{00000000-0000-0000-0000-000000000000}"/>
          </ac:spMkLst>
        </pc:spChg>
        <pc:spChg chg="mod">
          <ac:chgData name="Cieplik Agnieszka" userId="5f99851d-3ae8-46b4-80bf-43456106835a" providerId="ADAL" clId="{7E4CDE61-10C3-4D53-B9E6-EE65FCCDF3FD}" dt="2026-04-23T11:08:31.279" v="30" actId="1076"/>
          <ac:spMkLst>
            <pc:docMk/>
            <pc:sldMk cId="0" sldId="259"/>
            <ac:spMk id="14" creationId="{00000000-0000-0000-0000-000000000000}"/>
          </ac:spMkLst>
        </pc:spChg>
        <pc:grpChg chg="mod">
          <ac:chgData name="Cieplik Agnieszka" userId="5f99851d-3ae8-46b4-80bf-43456106835a" providerId="ADAL" clId="{7E4CDE61-10C3-4D53-B9E6-EE65FCCDF3FD}" dt="2026-04-23T11:08:37.076" v="31" actId="1076"/>
          <ac:grpSpMkLst>
            <pc:docMk/>
            <pc:sldMk cId="0" sldId="259"/>
            <ac:grpSpMk id="3" creationId="{00000000-0000-0000-0000-000000000000}"/>
          </ac:grpSpMkLst>
        </pc:grpChg>
        <pc:grpChg chg="mod">
          <ac:chgData name="Cieplik Agnieszka" userId="5f99851d-3ae8-46b4-80bf-43456106835a" providerId="ADAL" clId="{7E4CDE61-10C3-4D53-B9E6-EE65FCCDF3FD}" dt="2026-04-23T11:08:28.123" v="29" actId="14100"/>
          <ac:grpSpMkLst>
            <pc:docMk/>
            <pc:sldMk cId="0" sldId="259"/>
            <ac:grpSpMk id="10" creationId="{00000000-0000-0000-0000-000000000000}"/>
          </ac:grpSpMkLst>
        </pc:grpChg>
      </pc:sldChg>
      <pc:sldChg chg="delSp modSp mod">
        <pc:chgData name="Cieplik Agnieszka" userId="5f99851d-3ae8-46b4-80bf-43456106835a" providerId="ADAL" clId="{7E4CDE61-10C3-4D53-B9E6-EE65FCCDF3FD}" dt="2026-04-23T11:11:19.651" v="321"/>
        <pc:sldMkLst>
          <pc:docMk/>
          <pc:sldMk cId="0" sldId="262"/>
        </pc:sldMkLst>
        <pc:spChg chg="mod">
          <ac:chgData name="Cieplik Agnieszka" userId="5f99851d-3ae8-46b4-80bf-43456106835a" providerId="ADAL" clId="{7E4CDE61-10C3-4D53-B9E6-EE65FCCDF3FD}" dt="2026-04-23T11:11:16.923" v="319" actId="5793"/>
          <ac:spMkLst>
            <pc:docMk/>
            <pc:sldMk cId="0" sldId="262"/>
            <ac:spMk id="3" creationId="{00000000-0000-0000-0000-000000000000}"/>
          </ac:spMkLst>
        </pc:spChg>
        <pc:spChg chg="mod">
          <ac:chgData name="Cieplik Agnieszka" userId="5f99851d-3ae8-46b4-80bf-43456106835a" providerId="ADAL" clId="{7E4CDE61-10C3-4D53-B9E6-EE65FCCDF3FD}" dt="2026-04-23T11:10:03.569" v="184" actId="1076"/>
          <ac:spMkLst>
            <pc:docMk/>
            <pc:sldMk cId="0" sldId="262"/>
            <ac:spMk id="4" creationId="{00000000-0000-0000-0000-000000000000}"/>
          </ac:spMkLst>
        </pc:spChg>
        <pc:spChg chg="del mod">
          <ac:chgData name="Cieplik Agnieszka" userId="5f99851d-3ae8-46b4-80bf-43456106835a" providerId="ADAL" clId="{7E4CDE61-10C3-4D53-B9E6-EE65FCCDF3FD}" dt="2026-04-23T11:11:19.651" v="321"/>
          <ac:spMkLst>
            <pc:docMk/>
            <pc:sldMk cId="0" sldId="262"/>
            <ac:spMk id="5" creationId="{00000000-0000-0000-0000-000000000000}"/>
          </ac:spMkLst>
        </pc:spChg>
      </pc:sldChg>
      <pc:sldChg chg="modSp mod">
        <pc:chgData name="Cieplik Agnieszka" userId="5f99851d-3ae8-46b4-80bf-43456106835a" providerId="ADAL" clId="{7E4CDE61-10C3-4D53-B9E6-EE65FCCDF3FD}" dt="2026-04-23T11:33:32.564" v="348" actId="20577"/>
        <pc:sldMkLst>
          <pc:docMk/>
          <pc:sldMk cId="0" sldId="263"/>
        </pc:sldMkLst>
        <pc:spChg chg="mod">
          <ac:chgData name="Cieplik Agnieszka" userId="5f99851d-3ae8-46b4-80bf-43456106835a" providerId="ADAL" clId="{7E4CDE61-10C3-4D53-B9E6-EE65FCCDF3FD}" dt="2026-04-23T11:12:31.255" v="333" actId="1076"/>
          <ac:spMkLst>
            <pc:docMk/>
            <pc:sldMk cId="0" sldId="263"/>
            <ac:spMk id="2" creationId="{00000000-0000-0000-0000-000000000000}"/>
          </ac:spMkLst>
        </pc:spChg>
        <pc:spChg chg="mod">
          <ac:chgData name="Cieplik Agnieszka" userId="5f99851d-3ae8-46b4-80bf-43456106835a" providerId="ADAL" clId="{7E4CDE61-10C3-4D53-B9E6-EE65FCCDF3FD}" dt="2026-04-23T11:33:32.564" v="348" actId="20577"/>
          <ac:spMkLst>
            <pc:docMk/>
            <pc:sldMk cId="0" sldId="263"/>
            <ac:spMk id="4" creationId="{00000000-0000-0000-0000-000000000000}"/>
          </ac:spMkLst>
        </pc:spChg>
        <pc:spChg chg="mod">
          <ac:chgData name="Cieplik Agnieszka" userId="5f99851d-3ae8-46b4-80bf-43456106835a" providerId="ADAL" clId="{7E4CDE61-10C3-4D53-B9E6-EE65FCCDF3FD}" dt="2026-04-23T11:33:07.981" v="334" actId="20577"/>
          <ac:spMkLst>
            <pc:docMk/>
            <pc:sldMk cId="0" sldId="263"/>
            <ac:spMk id="5" creationId="{00000000-0000-0000-0000-000000000000}"/>
          </ac:spMkLst>
        </pc:spChg>
      </pc:sldChg>
    </pc:docChg>
  </pc:docChgLst>
  <pc:docChgLst>
    <pc:chgData name="Cieplik Agnieszka" userId="5f99851d-3ae8-46b4-80bf-43456106835a" providerId="ADAL" clId="{5145A03B-4619-4E37-AFDF-4F69562F62D5}"/>
    <pc:docChg chg="modSld">
      <pc:chgData name="Cieplik Agnieszka" userId="5f99851d-3ae8-46b4-80bf-43456106835a" providerId="ADAL" clId="{5145A03B-4619-4E37-AFDF-4F69562F62D5}" dt="2026-05-27T10:04:07.603" v="27" actId="1076"/>
      <pc:docMkLst>
        <pc:docMk/>
      </pc:docMkLst>
      <pc:sldChg chg="modSp mod">
        <pc:chgData name="Cieplik Agnieszka" userId="5f99851d-3ae8-46b4-80bf-43456106835a" providerId="ADAL" clId="{5145A03B-4619-4E37-AFDF-4F69562F62D5}" dt="2026-05-27T10:03:18.966" v="22" actId="20577"/>
        <pc:sldMkLst>
          <pc:docMk/>
          <pc:sldMk cId="0" sldId="263"/>
        </pc:sldMkLst>
        <pc:spChg chg="mod">
          <ac:chgData name="Cieplik Agnieszka" userId="5f99851d-3ae8-46b4-80bf-43456106835a" providerId="ADAL" clId="{5145A03B-4619-4E37-AFDF-4F69562F62D5}" dt="2026-05-27T10:03:18.966" v="22" actId="20577"/>
          <ac:spMkLst>
            <pc:docMk/>
            <pc:sldMk cId="0" sldId="263"/>
            <ac:spMk id="4" creationId="{00000000-0000-0000-0000-000000000000}"/>
          </ac:spMkLst>
        </pc:spChg>
      </pc:sldChg>
      <pc:sldChg chg="modSp mod">
        <pc:chgData name="Cieplik Agnieszka" userId="5f99851d-3ae8-46b4-80bf-43456106835a" providerId="ADAL" clId="{5145A03B-4619-4E37-AFDF-4F69562F62D5}" dt="2026-05-27T10:04:07.603" v="27" actId="1076"/>
        <pc:sldMkLst>
          <pc:docMk/>
          <pc:sldMk cId="0" sldId="264"/>
        </pc:sldMkLst>
        <pc:spChg chg="mod">
          <ac:chgData name="Cieplik Agnieszka" userId="5f99851d-3ae8-46b4-80bf-43456106835a" providerId="ADAL" clId="{5145A03B-4619-4E37-AFDF-4F69562F62D5}" dt="2026-05-27T10:04:07.603" v="27" actId="1076"/>
          <ac:spMkLst>
            <pc:docMk/>
            <pc:sldMk cId="0" sldId="264"/>
            <ac:spMk id="2" creationId="{00000000-0000-0000-0000-000000000000}"/>
          </ac:spMkLst>
        </pc:spChg>
        <pc:spChg chg="mod">
          <ac:chgData name="Cieplik Agnieszka" userId="5f99851d-3ae8-46b4-80bf-43456106835a" providerId="ADAL" clId="{5145A03B-4619-4E37-AFDF-4F69562F62D5}" dt="2026-05-27T10:04:03.705" v="26" actId="20577"/>
          <ac:spMkLst>
            <pc:docMk/>
            <pc:sldMk cId="0" sldId="264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37860" y="8962669"/>
            <a:ext cx="9612281" cy="1324331"/>
          </a:xfrm>
          <a:custGeom>
            <a:avLst/>
            <a:gdLst/>
            <a:ahLst/>
            <a:cxnLst/>
            <a:rect l="l" t="t" r="r" b="b"/>
            <a:pathLst>
              <a:path w="9612281" h="1324331">
                <a:moveTo>
                  <a:pt x="0" y="0"/>
                </a:moveTo>
                <a:lnTo>
                  <a:pt x="9612280" y="0"/>
                </a:lnTo>
                <a:lnTo>
                  <a:pt x="9612280" y="1324331"/>
                </a:lnTo>
                <a:lnTo>
                  <a:pt x="0" y="13243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066395" y="95220"/>
            <a:ext cx="1743732" cy="1686563"/>
            <a:chOff x="0" y="0"/>
            <a:chExt cx="2324976" cy="22487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24989" cy="2248789"/>
            </a:xfrm>
            <a:custGeom>
              <a:avLst/>
              <a:gdLst/>
              <a:ahLst/>
              <a:cxnLst/>
              <a:rect l="l" t="t" r="r" b="b"/>
              <a:pathLst>
                <a:path w="2324989" h="2248789">
                  <a:moveTo>
                    <a:pt x="0" y="0"/>
                  </a:moveTo>
                  <a:lnTo>
                    <a:pt x="2324989" y="0"/>
                  </a:lnTo>
                  <a:lnTo>
                    <a:pt x="2324989" y="2248789"/>
                  </a:lnTo>
                  <a:lnTo>
                    <a:pt x="0" y="2248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1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028700" y="87539"/>
            <a:ext cx="4016750" cy="4725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15"/>
              </a:lnSpc>
            </a:pPr>
            <a:r>
              <a:rPr lang="en-US" sz="593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SCHOOL</a:t>
            </a:r>
          </a:p>
          <a:p>
            <a:pPr algn="l">
              <a:lnSpc>
                <a:spcPts val="8315"/>
              </a:lnSpc>
            </a:pPr>
            <a:r>
              <a:rPr lang="en-US" sz="593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Science</a:t>
            </a:r>
          </a:p>
          <a:p>
            <a:pPr algn="l">
              <a:lnSpc>
                <a:spcPts val="8315"/>
              </a:lnSpc>
            </a:pPr>
            <a:r>
              <a:rPr lang="en-US" sz="593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  <a:p>
            <a:pPr algn="l">
              <a:lnSpc>
                <a:spcPts val="4157"/>
              </a:lnSpc>
            </a:pPr>
            <a:r>
              <a:rPr lang="en-US" sz="2969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Fundusze </a:t>
            </a:r>
            <a:r>
              <a:rPr lang="en-US" sz="2969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Europejskie</a:t>
            </a:r>
            <a:endParaRPr lang="en-US" sz="2969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157"/>
              </a:lnSpc>
            </a:pPr>
            <a:r>
              <a:rPr lang="en-US" sz="2969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69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dla</a:t>
            </a:r>
            <a:r>
              <a:rPr lang="en-US" sz="2969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69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Młodych</a:t>
            </a:r>
            <a:endParaRPr lang="en-US" sz="2969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157"/>
              </a:lnSpc>
            </a:pPr>
            <a:r>
              <a:rPr lang="en-US" sz="2969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II EDYCJA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530501" y="8905519"/>
            <a:ext cx="2528506" cy="905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8"/>
              </a:lnSpc>
            </a:pPr>
            <a:r>
              <a:rPr lang="en-US" sz="2599" spc="101">
                <a:solidFill>
                  <a:srgbClr val="F2F6F7"/>
                </a:solidFill>
                <a:latin typeface="Aileron"/>
                <a:ea typeface="Aileron"/>
                <a:cs typeface="Aileron"/>
                <a:sym typeface="Aileron"/>
              </a:rPr>
              <a:t>konkurs </a:t>
            </a:r>
          </a:p>
          <a:p>
            <a:pPr algn="ctr">
              <a:lnSpc>
                <a:spcPts val="3638"/>
              </a:lnSpc>
              <a:spcBef>
                <a:spcPct val="0"/>
              </a:spcBef>
            </a:pPr>
            <a:r>
              <a:rPr lang="en-US" sz="2599" spc="103">
                <a:solidFill>
                  <a:srgbClr val="F2F6F7"/>
                </a:solidFill>
                <a:latin typeface="Aileron"/>
                <a:ea typeface="Aileron"/>
                <a:cs typeface="Aileron"/>
                <a:sym typeface="Aileron"/>
              </a:rPr>
              <a:t>dla uczniów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082957E-087D-CA3D-89A4-A53E52F5FE82}"/>
              </a:ext>
            </a:extLst>
          </p:cNvPr>
          <p:cNvSpPr txBox="1"/>
          <p:nvPr/>
        </p:nvSpPr>
        <p:spPr>
          <a:xfrm>
            <a:off x="4572000" y="4918276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B27B2370-396D-FD2E-578C-D958C6678C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81" y="0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789415">
            <a:off x="1957377" y="234703"/>
            <a:ext cx="4693566" cy="1855686"/>
            <a:chOff x="0" y="0"/>
            <a:chExt cx="6258088" cy="2474248"/>
          </a:xfrm>
        </p:grpSpPr>
        <p:sp>
          <p:nvSpPr>
            <p:cNvPr id="4" name="Freeform 4"/>
            <p:cNvSpPr/>
            <p:nvPr/>
          </p:nvSpPr>
          <p:spPr>
            <a:xfrm rot="-588710">
              <a:off x="79468" y="509038"/>
              <a:ext cx="6099151" cy="1456172"/>
            </a:xfrm>
            <a:custGeom>
              <a:avLst/>
              <a:gdLst/>
              <a:ahLst/>
              <a:cxnLst/>
              <a:rect l="l" t="t" r="r" b="b"/>
              <a:pathLst>
                <a:path w="6099151" h="1456172">
                  <a:moveTo>
                    <a:pt x="0" y="0"/>
                  </a:moveTo>
                  <a:lnTo>
                    <a:pt x="6099152" y="0"/>
                  </a:lnTo>
                  <a:lnTo>
                    <a:pt x="6099152" y="1456172"/>
                  </a:lnTo>
                  <a:lnTo>
                    <a:pt x="0" y="1456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 rot="-458402">
              <a:off x="996302" y="743293"/>
              <a:ext cx="4421534" cy="9084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4"/>
                </a:lnSpc>
                <a:spcBef>
                  <a:spcPct val="0"/>
                </a:spcBef>
              </a:pPr>
              <a:r>
                <a:rPr lang="en-US" sz="3924">
                  <a:solidFill>
                    <a:srgbClr val="191919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INNOWACJA</a:t>
              </a:r>
            </a:p>
          </p:txBody>
        </p:sp>
      </p:grpSp>
      <p:sp>
        <p:nvSpPr>
          <p:cNvPr id="6" name="Freeform 6"/>
          <p:cNvSpPr/>
          <p:nvPr/>
        </p:nvSpPr>
        <p:spPr>
          <a:xfrm rot="8162961" flipV="1">
            <a:off x="5003606" y="9566"/>
            <a:ext cx="1054804" cy="2038269"/>
          </a:xfrm>
          <a:custGeom>
            <a:avLst/>
            <a:gdLst/>
            <a:ahLst/>
            <a:cxnLst/>
            <a:rect l="l" t="t" r="r" b="b"/>
            <a:pathLst>
              <a:path w="1054804" h="2038269">
                <a:moveTo>
                  <a:pt x="0" y="2038268"/>
                </a:moveTo>
                <a:lnTo>
                  <a:pt x="1054804" y="2038268"/>
                </a:lnTo>
                <a:lnTo>
                  <a:pt x="1054804" y="0"/>
                </a:lnTo>
                <a:lnTo>
                  <a:pt x="0" y="0"/>
                </a:lnTo>
                <a:lnTo>
                  <a:pt x="0" y="203826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0" y="1087755"/>
            <a:ext cx="7194789" cy="9507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2"/>
              </a:lnSpc>
            </a:pPr>
            <a:endParaRPr dirty="0"/>
          </a:p>
          <a:p>
            <a:pPr algn="ctr">
              <a:lnSpc>
                <a:spcPts val="4202"/>
              </a:lnSpc>
            </a:pPr>
            <a:endParaRPr dirty="0"/>
          </a:p>
          <a:p>
            <a:pPr algn="ctr">
              <a:lnSpc>
                <a:spcPts val="4202"/>
              </a:lnSpc>
            </a:pPr>
            <a:endParaRPr dirty="0"/>
          </a:p>
          <a:p>
            <a:pPr algn="ctr">
              <a:lnSpc>
                <a:spcPts val="5923"/>
              </a:lnSpc>
            </a:pPr>
            <a:r>
              <a:rPr lang="en-US" sz="3948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CZYM JEST INNOWACJA</a:t>
            </a:r>
          </a:p>
          <a:p>
            <a:pPr algn="ctr">
              <a:lnSpc>
                <a:spcPts val="4802"/>
              </a:lnSpc>
            </a:pPr>
            <a:r>
              <a:rPr lang="en-US" sz="3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zmianą</a:t>
            </a:r>
            <a:r>
              <a:rPr lang="en-US" sz="3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jedyną</a:t>
            </a:r>
            <a:r>
              <a:rPr lang="en-US" sz="3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w </a:t>
            </a:r>
            <a:r>
              <a:rPr lang="en-US" sz="3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swoim</a:t>
            </a:r>
            <a:r>
              <a:rPr lang="en-US" sz="3200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rodzaj</a:t>
            </a:r>
            <a:r>
              <a:rPr lang="en-US" sz="3200" dirty="0" err="1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u</a:t>
            </a:r>
            <a:endParaRPr lang="en-US" sz="3200" dirty="0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4802"/>
              </a:lnSpc>
            </a:pPr>
            <a:endParaRPr lang="en-US" sz="3200" dirty="0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4802"/>
              </a:lnSpc>
            </a:pPr>
            <a:endParaRPr lang="en-US" sz="3200" dirty="0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5402"/>
              </a:lnSpc>
            </a:pPr>
            <a:r>
              <a:rPr lang="en-US" sz="3601" dirty="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CO TO ZNACZY, ŻE COŚ JEST INNOWACYJNE?</a:t>
            </a:r>
          </a:p>
          <a:p>
            <a:pPr algn="ctr">
              <a:lnSpc>
                <a:spcPts val="4802"/>
              </a:lnSpc>
            </a:pPr>
            <a:r>
              <a:rPr lang="en-US" sz="3200" dirty="0" err="1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nieszablonowe</a:t>
            </a:r>
            <a:endParaRPr lang="en-US" sz="3200" dirty="0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4802"/>
              </a:lnSpc>
            </a:pPr>
            <a:r>
              <a:rPr lang="en-US" sz="3200" dirty="0" err="1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kreatywne</a:t>
            </a:r>
            <a:endParaRPr lang="en-US" sz="3200" dirty="0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4802"/>
              </a:lnSpc>
            </a:pPr>
            <a:r>
              <a:rPr lang="en-US" sz="3200" dirty="0" err="1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nowatorskie</a:t>
            </a:r>
            <a:endParaRPr lang="en-US" sz="3200" dirty="0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4202"/>
              </a:lnSpc>
            </a:pPr>
            <a:endParaRPr lang="en-US" sz="3200" dirty="0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4202"/>
              </a:lnSpc>
            </a:pPr>
            <a:endParaRPr lang="en-US" sz="3200" dirty="0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4202"/>
              </a:lnSpc>
            </a:pPr>
            <a:endParaRPr lang="en-US" sz="3200" dirty="0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4202"/>
              </a:lnSpc>
            </a:pPr>
            <a:endParaRPr lang="en-US" sz="3200" dirty="0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317292" y="2573634"/>
            <a:ext cx="146707" cy="5871889"/>
          </a:xfrm>
          <a:prstGeom prst="line">
            <a:avLst/>
          </a:prstGeom>
          <a:ln w="47625" cap="rnd">
            <a:solidFill>
              <a:srgbClr val="C8C8C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 rot="507485">
            <a:off x="10953323" y="32809"/>
            <a:ext cx="4693566" cy="1855686"/>
            <a:chOff x="0" y="0"/>
            <a:chExt cx="6258088" cy="2474248"/>
          </a:xfrm>
        </p:grpSpPr>
        <p:sp>
          <p:nvSpPr>
            <p:cNvPr id="10" name="Freeform 10"/>
            <p:cNvSpPr/>
            <p:nvPr/>
          </p:nvSpPr>
          <p:spPr>
            <a:xfrm rot="-588710">
              <a:off x="79468" y="509038"/>
              <a:ext cx="6099151" cy="1456172"/>
            </a:xfrm>
            <a:custGeom>
              <a:avLst/>
              <a:gdLst/>
              <a:ahLst/>
              <a:cxnLst/>
              <a:rect l="l" t="t" r="r" b="b"/>
              <a:pathLst>
                <a:path w="6099151" h="1456172">
                  <a:moveTo>
                    <a:pt x="0" y="0"/>
                  </a:moveTo>
                  <a:lnTo>
                    <a:pt x="6099152" y="0"/>
                  </a:lnTo>
                  <a:lnTo>
                    <a:pt x="6099152" y="1456172"/>
                  </a:lnTo>
                  <a:lnTo>
                    <a:pt x="0" y="1456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 rot="-436425">
              <a:off x="996664" y="743246"/>
              <a:ext cx="4421534" cy="9084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4"/>
                </a:lnSpc>
                <a:spcBef>
                  <a:spcPct val="0"/>
                </a:spcBef>
              </a:pPr>
              <a:r>
                <a:rPr lang="en-US" sz="3924">
                  <a:solidFill>
                    <a:srgbClr val="191919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EKOLOGIA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814836" y="1869739"/>
            <a:ext cx="9975409" cy="815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EKOLOGIA</a:t>
            </a:r>
          </a:p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uczy nas dbać o porządek na całej Ziemi</a:t>
            </a:r>
            <a:r>
              <a:rPr lang="en-US" sz="3585">
                <a:solidFill>
                  <a:srgbClr val="E6E6E6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  <a:p>
            <a:pPr algn="l">
              <a:lnSpc>
                <a:spcPts val="5019"/>
              </a:lnSpc>
              <a:spcBef>
                <a:spcPct val="0"/>
              </a:spcBef>
            </a:pPr>
            <a:endParaRPr lang="en-US" sz="3585">
              <a:solidFill>
                <a:srgbClr val="E6E6E6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MAŁE KROKI, WIELKA MOC: </a:t>
            </a:r>
          </a:p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Ekologia to nie tylko wielkie odkrycia, ale codzienne nawyki: zakręcanie kranu podczas mycia zębów, gaszenie światła, czy używanie toreb wielorazowych.</a:t>
            </a:r>
          </a:p>
          <a:p>
            <a:pPr algn="ctr">
              <a:lnSpc>
                <a:spcPts val="5019"/>
              </a:lnSpc>
              <a:spcBef>
                <a:spcPct val="0"/>
              </a:spcBef>
            </a:pPr>
            <a:endParaRPr lang="en-US" sz="3585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  <a:p>
            <a:pPr algn="ctr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RECYKLING: </a:t>
            </a:r>
          </a:p>
          <a:p>
            <a:pPr algn="ctr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to zamiana śmieci w coś użytecznego. Segregując plastiki, papier i szkło, dajemy im drugie życie</a:t>
            </a:r>
          </a:p>
        </p:txBody>
      </p:sp>
      <p:sp>
        <p:nvSpPr>
          <p:cNvPr id="13" name="Freeform 13"/>
          <p:cNvSpPr/>
          <p:nvPr/>
        </p:nvSpPr>
        <p:spPr>
          <a:xfrm rot="402994">
            <a:off x="12663183" y="1291595"/>
            <a:ext cx="2253865" cy="802940"/>
          </a:xfrm>
          <a:custGeom>
            <a:avLst/>
            <a:gdLst/>
            <a:ahLst/>
            <a:cxnLst/>
            <a:rect l="l" t="t" r="r" b="b"/>
            <a:pathLst>
              <a:path w="2253865" h="802940">
                <a:moveTo>
                  <a:pt x="0" y="0"/>
                </a:moveTo>
                <a:lnTo>
                  <a:pt x="2253865" y="0"/>
                </a:lnTo>
                <a:lnTo>
                  <a:pt x="2253865" y="802939"/>
                </a:lnTo>
                <a:lnTo>
                  <a:pt x="0" y="8029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979506" y="1590136"/>
            <a:ext cx="12328989" cy="8229600"/>
          </a:xfrm>
          <a:custGeom>
            <a:avLst/>
            <a:gdLst/>
            <a:ahLst/>
            <a:cxnLst/>
            <a:rect l="l" t="t" r="r" b="b"/>
            <a:pathLst>
              <a:path w="12328989" h="8229600">
                <a:moveTo>
                  <a:pt x="0" y="0"/>
                </a:moveTo>
                <a:lnTo>
                  <a:pt x="12328988" y="0"/>
                </a:lnTo>
                <a:lnTo>
                  <a:pt x="123289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43402" y="354129"/>
            <a:ext cx="15032357" cy="1509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47"/>
              </a:lnSpc>
            </a:pPr>
            <a:r>
              <a:rPr lang="en-US" sz="8819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A TERAZ POŁĄCZMY 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789415">
            <a:off x="905182" y="-441205"/>
            <a:ext cx="6447176" cy="3741079"/>
            <a:chOff x="0" y="0"/>
            <a:chExt cx="8596235" cy="3398676"/>
          </a:xfrm>
        </p:grpSpPr>
        <p:sp>
          <p:nvSpPr>
            <p:cNvPr id="4" name="Freeform 4"/>
            <p:cNvSpPr/>
            <p:nvPr/>
          </p:nvSpPr>
          <p:spPr>
            <a:xfrm rot="-588710">
              <a:off x="109159" y="699225"/>
              <a:ext cx="8377916" cy="2000227"/>
            </a:xfrm>
            <a:custGeom>
              <a:avLst/>
              <a:gdLst/>
              <a:ahLst/>
              <a:cxnLst/>
              <a:rect l="l" t="t" r="r" b="b"/>
              <a:pathLst>
                <a:path w="8377916" h="2000227">
                  <a:moveTo>
                    <a:pt x="0" y="0"/>
                  </a:moveTo>
                  <a:lnTo>
                    <a:pt x="8377916" y="0"/>
                  </a:lnTo>
                  <a:lnTo>
                    <a:pt x="8377916" y="2000227"/>
                  </a:lnTo>
                  <a:lnTo>
                    <a:pt x="0" y="2000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 rot="-458402">
              <a:off x="1368213" y="1016105"/>
              <a:ext cx="6073508" cy="1252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4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368811">
            <a:off x="10683264" y="1173552"/>
            <a:ext cx="6780276" cy="1618791"/>
          </a:xfrm>
          <a:custGeom>
            <a:avLst/>
            <a:gdLst/>
            <a:ahLst/>
            <a:cxnLst/>
            <a:rect l="l" t="t" r="r" b="b"/>
            <a:pathLst>
              <a:path w="6780276" h="1618791">
                <a:moveTo>
                  <a:pt x="0" y="0"/>
                </a:moveTo>
                <a:lnTo>
                  <a:pt x="6780276" y="0"/>
                </a:lnTo>
                <a:lnTo>
                  <a:pt x="6780276" y="1618791"/>
                </a:lnTo>
                <a:lnTo>
                  <a:pt x="0" y="16187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 rot="-476235">
            <a:off x="11270504" y="1256542"/>
            <a:ext cx="6188086" cy="147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8"/>
              </a:lnSpc>
            </a:pPr>
            <a:r>
              <a:rPr lang="en-US" sz="4220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Farba, która pochłania  zanieczyszczenia</a:t>
            </a:r>
          </a:p>
        </p:txBody>
      </p:sp>
      <p:sp>
        <p:nvSpPr>
          <p:cNvPr id="8" name="TextBox 8"/>
          <p:cNvSpPr txBox="1"/>
          <p:nvPr/>
        </p:nvSpPr>
        <p:spPr>
          <a:xfrm rot="170328">
            <a:off x="1618526" y="450919"/>
            <a:ext cx="5199062" cy="1367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4"/>
              </a:lnSpc>
              <a:spcBef>
                <a:spcPct val="0"/>
              </a:spcBef>
            </a:pPr>
            <a:r>
              <a:rPr lang="en-US" sz="3924" dirty="0" err="1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Sztuczne</a:t>
            </a:r>
            <a:r>
              <a:rPr lang="en-US" sz="3924" dirty="0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3924" dirty="0" err="1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drzewa</a:t>
            </a:r>
            <a:r>
              <a:rPr lang="en-US" sz="3924" dirty="0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, </a:t>
            </a:r>
          </a:p>
          <a:p>
            <a:pPr algn="ctr">
              <a:lnSpc>
                <a:spcPts val="5494"/>
              </a:lnSpc>
              <a:spcBef>
                <a:spcPct val="0"/>
              </a:spcBef>
            </a:pPr>
            <a:r>
              <a:rPr lang="en-US" sz="3924" dirty="0" err="1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które</a:t>
            </a:r>
            <a:r>
              <a:rPr lang="en-US" sz="3924" dirty="0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3924" dirty="0" err="1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pożerają</a:t>
            </a:r>
            <a:r>
              <a:rPr lang="en-US" sz="3924" dirty="0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 smog!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9438" y="3446570"/>
            <a:ext cx="5661474" cy="315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168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Naukowcy wymyślili fotokatalityczną farbę, która potrafi pochłaniać smog. Ta magiczna farba zawiera specjalne substancje, które pod wpływem słońca rozkładają zanieczyszczenia na nieszkodliwe cząsteczki. W mieście Bangkok w Tajlandii budynki pomalowane taką farbą działają jak ogromne odkurzacze powietrza</a:t>
            </a:r>
          </a:p>
        </p:txBody>
      </p:sp>
      <p:grpSp>
        <p:nvGrpSpPr>
          <p:cNvPr id="10" name="Group 10"/>
          <p:cNvGrpSpPr/>
          <p:nvPr/>
        </p:nvGrpSpPr>
        <p:grpSpPr>
          <a:xfrm rot="453257">
            <a:off x="2182739" y="5408989"/>
            <a:ext cx="7867824" cy="2321982"/>
            <a:chOff x="0" y="0"/>
            <a:chExt cx="10490432" cy="4147581"/>
          </a:xfrm>
        </p:grpSpPr>
        <p:sp>
          <p:nvSpPr>
            <p:cNvPr id="11" name="Freeform 11"/>
            <p:cNvSpPr/>
            <p:nvPr/>
          </p:nvSpPr>
          <p:spPr>
            <a:xfrm rot="-588710">
              <a:off x="133213" y="853300"/>
              <a:ext cx="10224006" cy="2440981"/>
            </a:xfrm>
            <a:custGeom>
              <a:avLst/>
              <a:gdLst/>
              <a:ahLst/>
              <a:cxnLst/>
              <a:rect l="l" t="t" r="r" b="b"/>
              <a:pathLst>
                <a:path w="10224006" h="2440981">
                  <a:moveTo>
                    <a:pt x="0" y="0"/>
                  </a:moveTo>
                  <a:lnTo>
                    <a:pt x="10224006" y="0"/>
                  </a:lnTo>
                  <a:lnTo>
                    <a:pt x="10224006" y="2440981"/>
                  </a:lnTo>
                  <a:lnTo>
                    <a:pt x="0" y="2440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 rot="-458402">
              <a:off x="1670175" y="1247080"/>
              <a:ext cx="7411817" cy="15217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1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 rot="-97888">
            <a:off x="2627510" y="6348056"/>
            <a:ext cx="6858142" cy="613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9"/>
              </a:lnSpc>
              <a:spcBef>
                <a:spcPct val="0"/>
              </a:spcBef>
            </a:pPr>
            <a:r>
              <a:rPr lang="en-US" sz="3585" spc="-182" dirty="0" err="1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Pływające</a:t>
            </a:r>
            <a:r>
              <a:rPr lang="en-US" sz="3585" spc="-182" dirty="0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3585" spc="-182" dirty="0" err="1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śmieciarki</a:t>
            </a:r>
            <a:r>
              <a:rPr lang="en-US" sz="3585" spc="-182" dirty="0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 na </a:t>
            </a:r>
            <a:r>
              <a:rPr lang="en-US" sz="3585" spc="-182" dirty="0" err="1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rzekach</a:t>
            </a:r>
            <a:endParaRPr lang="en-US" sz="3585" spc="-182" dirty="0">
              <a:solidFill>
                <a:srgbClr val="180F0E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47088" y="3167636"/>
            <a:ext cx="8847141" cy="2166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9"/>
              </a:lnSpc>
              <a:spcBef>
                <a:spcPct val="0"/>
              </a:spcBef>
            </a:pP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W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przeciwieństwie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do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prawdziwych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drzew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które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potrzebują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słońca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, by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produkować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tlen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sztuczne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drzewa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takie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jak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BioUrban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w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Meksyku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działają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24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godziny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na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dobę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! ⚙️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Używają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energii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z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paneli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słonecznych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lub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wiatru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, by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wciągać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smog i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oczyszczać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powietrze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nawet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w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nocy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.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Jedna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wieża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może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oczyścić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powietrze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dla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tysięcy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ludzi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 w </a:t>
            </a:r>
            <a:r>
              <a:rPr lang="en-US" sz="2085" dirty="0" err="1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mieście</a:t>
            </a:r>
            <a:r>
              <a:rPr lang="en-US" sz="2085" dirty="0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!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83298" y="7682755"/>
            <a:ext cx="8332789" cy="2082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9"/>
              </a:lnSpc>
              <a:spcBef>
                <a:spcPct val="0"/>
              </a:spcBef>
            </a:pPr>
            <a:r>
              <a:rPr lang="en-US" sz="2385">
                <a:solidFill>
                  <a:srgbClr val="E4E4E4"/>
                </a:solidFill>
                <a:latin typeface="Now"/>
                <a:ea typeface="Now"/>
                <a:cs typeface="Now"/>
                <a:sym typeface="Now"/>
              </a:rPr>
              <a:t>Pływające Interceptory w Holandii są tak sprytne, że same znajdują śmieci w rzekach dzięki czujnikom! 🚤 Jeden Interceptor może zebrać nawet 50 ton śmieci rocznie – to tyle, co 50 dużych samochodów pełnych odpadów! </a:t>
            </a:r>
          </a:p>
        </p:txBody>
      </p:sp>
      <p:grpSp>
        <p:nvGrpSpPr>
          <p:cNvPr id="16" name="Group 16"/>
          <p:cNvGrpSpPr/>
          <p:nvPr/>
        </p:nvGrpSpPr>
        <p:grpSpPr>
          <a:xfrm rot="453257">
            <a:off x="11381860" y="7442745"/>
            <a:ext cx="7867824" cy="3110686"/>
            <a:chOff x="0" y="0"/>
            <a:chExt cx="10490432" cy="4147581"/>
          </a:xfrm>
        </p:grpSpPr>
        <p:sp>
          <p:nvSpPr>
            <p:cNvPr id="17" name="Freeform 17"/>
            <p:cNvSpPr/>
            <p:nvPr/>
          </p:nvSpPr>
          <p:spPr>
            <a:xfrm rot="-588710">
              <a:off x="133213" y="853300"/>
              <a:ext cx="10224006" cy="2440981"/>
            </a:xfrm>
            <a:custGeom>
              <a:avLst/>
              <a:gdLst/>
              <a:ahLst/>
              <a:cxnLst/>
              <a:rect l="l" t="t" r="r" b="b"/>
              <a:pathLst>
                <a:path w="10224006" h="2440981">
                  <a:moveTo>
                    <a:pt x="0" y="0"/>
                  </a:moveTo>
                  <a:lnTo>
                    <a:pt x="10224006" y="0"/>
                  </a:lnTo>
                  <a:lnTo>
                    <a:pt x="10224006" y="2440981"/>
                  </a:lnTo>
                  <a:lnTo>
                    <a:pt x="0" y="2440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 rot="-458402">
              <a:off x="1670175" y="1247080"/>
              <a:ext cx="7411817" cy="15217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1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 rot="-97888">
            <a:off x="11602888" y="8769173"/>
            <a:ext cx="6858142" cy="613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9"/>
              </a:lnSpc>
              <a:spcBef>
                <a:spcPct val="0"/>
              </a:spcBef>
            </a:pPr>
            <a:r>
              <a:rPr lang="en-US" sz="3585" spc="-182">
                <a:solidFill>
                  <a:srgbClr val="180F0E"/>
                </a:solidFill>
                <a:latin typeface="Now"/>
                <a:ea typeface="Now"/>
                <a:cs typeface="Now"/>
                <a:sym typeface="Now"/>
              </a:rPr>
              <a:t>Przykłady ze świata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48091" y="393548"/>
            <a:ext cx="3979156" cy="4749952"/>
          </a:xfrm>
          <a:custGeom>
            <a:avLst/>
            <a:gdLst/>
            <a:ahLst/>
            <a:cxnLst/>
            <a:rect l="l" t="t" r="r" b="b"/>
            <a:pathLst>
              <a:path w="3979156" h="4749952">
                <a:moveTo>
                  <a:pt x="0" y="0"/>
                </a:moveTo>
                <a:lnTo>
                  <a:pt x="3979156" y="0"/>
                </a:lnTo>
                <a:lnTo>
                  <a:pt x="3979156" y="4749952"/>
                </a:lnTo>
                <a:lnTo>
                  <a:pt x="0" y="4749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77612">
            <a:off x="13603897" y="482635"/>
            <a:ext cx="4574364" cy="1092129"/>
          </a:xfrm>
          <a:custGeom>
            <a:avLst/>
            <a:gdLst/>
            <a:ahLst/>
            <a:cxnLst/>
            <a:rect l="l" t="t" r="r" b="b"/>
            <a:pathLst>
              <a:path w="4574364" h="1092129">
                <a:moveTo>
                  <a:pt x="0" y="0"/>
                </a:moveTo>
                <a:lnTo>
                  <a:pt x="4574363" y="0"/>
                </a:lnTo>
                <a:lnTo>
                  <a:pt x="4574363" y="1092130"/>
                </a:lnTo>
                <a:lnTo>
                  <a:pt x="0" y="10921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 flipH="1">
            <a:off x="7671065" y="7984604"/>
            <a:ext cx="5873722" cy="0"/>
          </a:xfrm>
          <a:prstGeom prst="line">
            <a:avLst/>
          </a:prstGeom>
          <a:ln w="47625" cap="rnd">
            <a:solidFill>
              <a:srgbClr val="C8C8C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-6880140" y="5425564"/>
            <a:ext cx="8788746" cy="8678887"/>
          </a:xfrm>
          <a:custGeom>
            <a:avLst/>
            <a:gdLst/>
            <a:ahLst/>
            <a:cxnLst/>
            <a:rect l="l" t="t" r="r" b="b"/>
            <a:pathLst>
              <a:path w="8788746" h="8678887">
                <a:moveTo>
                  <a:pt x="0" y="0"/>
                </a:moveTo>
                <a:lnTo>
                  <a:pt x="8788747" y="0"/>
                </a:lnTo>
                <a:lnTo>
                  <a:pt x="8788747" y="8678887"/>
                </a:lnTo>
                <a:lnTo>
                  <a:pt x="0" y="86788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 flipH="1" flipV="1">
            <a:off x="5168771" y="3577682"/>
            <a:ext cx="5873722" cy="0"/>
          </a:xfrm>
          <a:prstGeom prst="line">
            <a:avLst/>
          </a:prstGeom>
          <a:ln w="47625" cap="rnd">
            <a:solidFill>
              <a:srgbClr val="C8C8C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3544786" y="3182468"/>
            <a:ext cx="3795234" cy="5060312"/>
          </a:xfrm>
          <a:custGeom>
            <a:avLst/>
            <a:gdLst/>
            <a:ahLst/>
            <a:cxnLst/>
            <a:rect l="l" t="t" r="r" b="b"/>
            <a:pathLst>
              <a:path w="3795234" h="5060312">
                <a:moveTo>
                  <a:pt x="0" y="0"/>
                </a:moveTo>
                <a:lnTo>
                  <a:pt x="3795235" y="0"/>
                </a:lnTo>
                <a:lnTo>
                  <a:pt x="3795235" y="5060312"/>
                </a:lnTo>
                <a:lnTo>
                  <a:pt x="0" y="50603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09310" y="5850984"/>
            <a:ext cx="3656717" cy="4875623"/>
          </a:xfrm>
          <a:custGeom>
            <a:avLst/>
            <a:gdLst/>
            <a:ahLst/>
            <a:cxnLst/>
            <a:rect l="l" t="t" r="r" b="b"/>
            <a:pathLst>
              <a:path w="3656717" h="4875623">
                <a:moveTo>
                  <a:pt x="0" y="0"/>
                </a:moveTo>
                <a:lnTo>
                  <a:pt x="3656717" y="0"/>
                </a:lnTo>
                <a:lnTo>
                  <a:pt x="3656717" y="4875622"/>
                </a:lnTo>
                <a:lnTo>
                  <a:pt x="0" y="48756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 rot="706993">
            <a:off x="14220347" y="691232"/>
            <a:ext cx="3355078" cy="609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83"/>
              </a:lnSpc>
              <a:spcBef>
                <a:spcPct val="0"/>
              </a:spcBef>
            </a:pPr>
            <a:r>
              <a:rPr lang="en-US" sz="3559" b="1">
                <a:solidFill>
                  <a:srgbClr val="232124"/>
                </a:solidFill>
                <a:latin typeface="Now Bold"/>
                <a:ea typeface="Now Bold"/>
                <a:cs typeface="Now Bold"/>
                <a:sym typeface="Now Bold"/>
              </a:rPr>
              <a:t>2025 tak było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62709" y="4493056"/>
            <a:ext cx="6266381" cy="319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Oliwia Hikiel, Maja Wronowicz, Natalia Masłowska,Hanny Motyka </a:t>
            </a: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 III Liceum Ogólnokształcące z Oddziałami Dwujęzycznymi w Zabrzu</a:t>
            </a: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  „Aplikacja wykrywająca zmiany nowotworowe w jamie ustnej”.</a:t>
            </a: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168771" y="345923"/>
            <a:ext cx="12090529" cy="2836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Anna Buska, EMilia Kwiecień  </a:t>
            </a:r>
          </a:p>
          <a:p>
            <a:pPr algn="just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Zespół Szkół Centrum Kształcenia </a:t>
            </a:r>
          </a:p>
          <a:p>
            <a:pPr algn="just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Rolniczego w Żarnowcu</a:t>
            </a:r>
          </a:p>
          <a:p>
            <a:pPr algn="just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„From Waste to Waist – </a:t>
            </a:r>
          </a:p>
          <a:p>
            <a:pPr algn="just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przedmioty wytworzone z wykorzystaniem </a:t>
            </a:r>
          </a:p>
          <a:p>
            <a:pPr algn="just">
              <a:lnSpc>
                <a:spcPts val="3779"/>
              </a:lnSpc>
              <a:spcBef>
                <a:spcPct val="0"/>
              </a:spcBef>
            </a:pPr>
            <a:r>
              <a:rPr lang="en-US" sz="270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bioplastiku stworzonego z odpadów”.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68771" y="8548370"/>
            <a:ext cx="11131937" cy="1362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 Dawid Mila, Paweł Kłos i Antoni Lorek</a:t>
            </a: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Zespół Szkół Technicznych im. płk. Gwidona Langera w Cieszynie   „Elektryczny ogar 200</a:t>
            </a:r>
          </a:p>
        </p:txBody>
      </p:sp>
      <p:sp>
        <p:nvSpPr>
          <p:cNvPr id="14" name="TextBox 14"/>
          <p:cNvSpPr txBox="1"/>
          <p:nvPr/>
        </p:nvSpPr>
        <p:spPr>
          <a:xfrm rot="-1704684">
            <a:off x="-665075" y="709500"/>
            <a:ext cx="3699190" cy="57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5"/>
              </a:lnSpc>
              <a:spcBef>
                <a:spcPct val="0"/>
              </a:spcBef>
            </a:pPr>
            <a:r>
              <a:rPr lang="en-US" sz="3425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I Miejsce</a:t>
            </a:r>
          </a:p>
        </p:txBody>
      </p:sp>
      <p:sp>
        <p:nvSpPr>
          <p:cNvPr id="15" name="TextBox 15"/>
          <p:cNvSpPr txBox="1"/>
          <p:nvPr/>
        </p:nvSpPr>
        <p:spPr>
          <a:xfrm rot="-1704684">
            <a:off x="15244515" y="7227713"/>
            <a:ext cx="3699190" cy="57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5"/>
              </a:lnSpc>
              <a:spcBef>
                <a:spcPct val="0"/>
              </a:spcBef>
            </a:pPr>
            <a:r>
              <a:rPr lang="en-US" sz="3425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II Miejsce</a:t>
            </a:r>
          </a:p>
        </p:txBody>
      </p:sp>
      <p:sp>
        <p:nvSpPr>
          <p:cNvPr id="16" name="TextBox 16"/>
          <p:cNvSpPr txBox="1"/>
          <p:nvPr/>
        </p:nvSpPr>
        <p:spPr>
          <a:xfrm rot="-1704684">
            <a:off x="2414847" y="5929977"/>
            <a:ext cx="3699190" cy="57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5"/>
              </a:lnSpc>
              <a:spcBef>
                <a:spcPct val="0"/>
              </a:spcBef>
            </a:pPr>
            <a:r>
              <a:rPr lang="en-US" sz="3425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III Miejsce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1179608" y="5630611"/>
            <a:ext cx="7331146" cy="4893540"/>
          </a:xfrm>
          <a:custGeom>
            <a:avLst/>
            <a:gdLst/>
            <a:ahLst/>
            <a:cxnLst/>
            <a:rect l="l" t="t" r="r" b="b"/>
            <a:pathLst>
              <a:path w="7331146" h="4893540">
                <a:moveTo>
                  <a:pt x="0" y="0"/>
                </a:moveTo>
                <a:lnTo>
                  <a:pt x="7331146" y="0"/>
                </a:lnTo>
                <a:lnTo>
                  <a:pt x="7331146" y="4893540"/>
                </a:lnTo>
                <a:lnTo>
                  <a:pt x="0" y="4893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43427" y="615355"/>
            <a:ext cx="11680769" cy="3090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47"/>
              </a:lnSpc>
            </a:pPr>
            <a:r>
              <a:rPr lang="en-US" sz="8819" b="1">
                <a:solidFill>
                  <a:srgbClr val="FEFEFE"/>
                </a:solidFill>
                <a:latin typeface="Now Bold"/>
                <a:ea typeface="Now Bold"/>
                <a:cs typeface="Now Bold"/>
                <a:sym typeface="Now Bold"/>
              </a:rPr>
              <a:t>TERAZ PORA NA WAS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37177" y="3772098"/>
            <a:ext cx="15573577" cy="6884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8"/>
              </a:lnSpc>
            </a:pPr>
            <a:endParaRPr/>
          </a:p>
          <a:p>
            <a:pPr algn="l">
              <a:lnSpc>
                <a:spcPts val="4199"/>
              </a:lnSpc>
            </a:pPr>
            <a:r>
              <a:rPr lang="en-US" sz="3000" b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MYŚLCIE NIESZABLONOWO</a:t>
            </a:r>
          </a:p>
          <a:p>
            <a:pPr algn="l">
              <a:lnSpc>
                <a:spcPts val="4199"/>
              </a:lnSpc>
            </a:pPr>
            <a:endParaRPr lang="en-US" sz="3000" b="1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l">
              <a:lnSpc>
                <a:spcPts val="4197"/>
              </a:lnSpc>
            </a:pPr>
            <a:r>
              <a:rPr lang="en-US" sz="300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WIDZICIE JAKIEŚ OBSZARY RZECZYWISTOŚCI, </a:t>
            </a:r>
          </a:p>
          <a:p>
            <a:pPr algn="l">
              <a:lnSpc>
                <a:spcPts val="4199"/>
              </a:lnSpc>
            </a:pPr>
            <a:r>
              <a:rPr lang="en-US" sz="300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KTÓRE CHCIELIBYŚCIE "POPRAWIĆ"</a:t>
            </a:r>
          </a:p>
          <a:p>
            <a:pPr algn="l">
              <a:lnSpc>
                <a:spcPts val="4197"/>
              </a:lnSpc>
            </a:pPr>
            <a:r>
              <a:rPr lang="en-US" sz="300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MACIE SWÓJ POMYSŁ NA INNOWACJE –</a:t>
            </a:r>
            <a:r>
              <a:rPr lang="en-US" sz="3000" b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TWÓRZCIE! </a:t>
            </a:r>
          </a:p>
          <a:p>
            <a:pPr algn="l">
              <a:lnSpc>
                <a:spcPts val="4197"/>
              </a:lnSpc>
            </a:pPr>
            <a:r>
              <a:rPr lang="en-US" sz="3000" b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NIE WYMAGAMY OD WAS  CUDÓW</a:t>
            </a:r>
          </a:p>
          <a:p>
            <a:pPr algn="l">
              <a:lnSpc>
                <a:spcPts val="4197"/>
              </a:lnSpc>
            </a:pPr>
            <a:r>
              <a:rPr lang="en-US" sz="3000" b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TWÓRZCIE COŚ PROSTEGO</a:t>
            </a:r>
          </a:p>
          <a:p>
            <a:pPr algn="l">
              <a:lnSpc>
                <a:spcPts val="4197"/>
              </a:lnSpc>
            </a:pPr>
            <a:r>
              <a:rPr lang="en-US" sz="3000" b="1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MYŚLCIE NIESZABLONOWO</a:t>
            </a:r>
          </a:p>
          <a:p>
            <a:pPr algn="l">
              <a:lnSpc>
                <a:spcPts val="4197"/>
              </a:lnSpc>
            </a:pPr>
            <a:endParaRPr lang="en-US" sz="3000" b="1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l">
              <a:lnSpc>
                <a:spcPts val="4197"/>
              </a:lnSpc>
            </a:pPr>
            <a:endParaRPr lang="en-US" sz="3000" b="1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l">
              <a:lnSpc>
                <a:spcPts val="4301"/>
              </a:lnSpc>
            </a:pPr>
            <a:endParaRPr lang="en-US" sz="3000" b="1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l">
              <a:lnSpc>
                <a:spcPts val="3461"/>
              </a:lnSpc>
            </a:pPr>
            <a:endParaRPr lang="en-US" sz="3000" b="1">
              <a:solidFill>
                <a:srgbClr val="FFFFFF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38200" y="1786523"/>
            <a:ext cx="14664088" cy="6713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7"/>
              </a:lnSpc>
            </a:pPr>
            <a:r>
              <a:rPr lang="en-US" sz="2499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ZASADY</a:t>
            </a:r>
          </a:p>
          <a:p>
            <a:pPr algn="l">
              <a:lnSpc>
                <a:spcPts val="3459"/>
              </a:lnSpc>
            </a:pP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maksymalnie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5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osobowe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grupy</a:t>
            </a:r>
            <a:endParaRPr lang="en-US" sz="2472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459"/>
              </a:lnSpc>
            </a:pPr>
            <a:endParaRPr lang="en-US" sz="2472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459"/>
              </a:lnSpc>
            </a:pPr>
            <a:r>
              <a:rPr lang="en-US" sz="2472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KATEGORIE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:</a:t>
            </a:r>
          </a:p>
          <a:p>
            <a:pPr marL="533920" lvl="1" indent="-266960" algn="l">
              <a:lnSpc>
                <a:spcPts val="3459"/>
              </a:lnSpc>
              <a:buFont typeface="Arial"/>
              <a:buChar char="•"/>
            </a:pPr>
            <a:r>
              <a:rPr lang="pl-PL" sz="2472" b="1" dirty="0">
                <a:solidFill>
                  <a:srgbClr val="FFFFFF"/>
                </a:solidFill>
                <a:latin typeface="Now Bold"/>
                <a:ea typeface="Now"/>
                <a:cs typeface="Now"/>
                <a:sym typeface="Now Bold"/>
              </a:rPr>
              <a:t>ZDROWIE 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kontekście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ekologicznym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</a:p>
          <a:p>
            <a:pPr marL="533920" lvl="1" indent="-266960" algn="l">
              <a:lnSpc>
                <a:spcPts val="3459"/>
              </a:lnSpc>
              <a:buFont typeface="Arial"/>
              <a:buChar char="•"/>
            </a:pPr>
            <a:r>
              <a:rPr lang="en-US" sz="2472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EKOLOGIA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-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Innowacje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technologiczne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wspomagające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transformację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w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kierunku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gospodarki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niskoemisyjnej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oraz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zielonej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gospodarki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,</a:t>
            </a:r>
          </a:p>
          <a:p>
            <a:pPr marL="533920" lvl="1" indent="-266960" algn="l">
              <a:lnSpc>
                <a:spcPts val="3459"/>
              </a:lnSpc>
              <a:buFont typeface="Arial"/>
              <a:buChar char="•"/>
            </a:pPr>
            <a:r>
              <a:rPr lang="en-US" sz="2472" b="1" dirty="0">
                <a:solidFill>
                  <a:srgbClr val="FFFFFF"/>
                </a:solidFill>
                <a:latin typeface="Now Bold"/>
                <a:ea typeface="Now Bold"/>
                <a:cs typeface="Now Bold"/>
                <a:sym typeface="Now Bold"/>
              </a:rPr>
              <a:t>WŁĄCZENIE SPOŁECZNE 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-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wspieranie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włączenia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różnych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grup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społecznych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do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wspólnego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życia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i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postaw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ekologicznych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  <a:p>
            <a:pPr algn="l">
              <a:lnSpc>
                <a:spcPts val="3459"/>
              </a:lnSpc>
            </a:pPr>
            <a:endParaRPr lang="en-US" sz="2472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459"/>
              </a:lnSpc>
            </a:pPr>
            <a:r>
              <a:rPr lang="en-US" sz="2800" b="1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FORMA:</a:t>
            </a:r>
          </a:p>
          <a:p>
            <a:pPr marL="533920" lvl="1" indent="-266960" algn="l">
              <a:lnSpc>
                <a:spcPts val="3459"/>
              </a:lnSpc>
              <a:buFont typeface="Arial"/>
              <a:buChar char="•"/>
            </a:pP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dowolna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np.: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prototyp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wykonany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z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materiałów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recyklingu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rysunek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techniczny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makieta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technika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komputerowa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472" dirty="0" err="1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itp</a:t>
            </a:r>
            <a:r>
              <a:rPr lang="en-US" sz="2472" dirty="0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. </a:t>
            </a:r>
          </a:p>
          <a:p>
            <a:pPr marL="266960" lvl="1" algn="l">
              <a:lnSpc>
                <a:spcPts val="3461"/>
              </a:lnSpc>
            </a:pPr>
            <a:endParaRPr lang="en-US" sz="2472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461"/>
              </a:lnSpc>
            </a:pPr>
            <a:endParaRPr lang="en-US" sz="2472" dirty="0">
              <a:solidFill>
                <a:srgbClr val="FFFFFF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4" name="Freeform 4"/>
          <p:cNvSpPr/>
          <p:nvPr/>
        </p:nvSpPr>
        <p:spPr>
          <a:xfrm rot="-1175723">
            <a:off x="9937937" y="-1178206"/>
            <a:ext cx="12344400" cy="8229600"/>
          </a:xfrm>
          <a:custGeom>
            <a:avLst/>
            <a:gdLst/>
            <a:ahLst/>
            <a:cxnLst/>
            <a:rect l="l" t="t" r="r" b="b"/>
            <a:pathLst>
              <a:path w="12344400" h="8229600">
                <a:moveTo>
                  <a:pt x="0" y="0"/>
                </a:moveTo>
                <a:lnTo>
                  <a:pt x="12344400" y="0"/>
                </a:lnTo>
                <a:lnTo>
                  <a:pt x="12344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9677400" y="360203"/>
            <a:ext cx="9189364" cy="6126243"/>
          </a:xfrm>
          <a:custGeom>
            <a:avLst/>
            <a:gdLst/>
            <a:ahLst/>
            <a:cxnLst/>
            <a:rect l="l" t="t" r="r" b="b"/>
            <a:pathLst>
              <a:path w="9189364" h="6126243">
                <a:moveTo>
                  <a:pt x="0" y="0"/>
                </a:moveTo>
                <a:lnTo>
                  <a:pt x="9189363" y="0"/>
                </a:lnTo>
                <a:lnTo>
                  <a:pt x="9189363" y="6126242"/>
                </a:lnTo>
                <a:lnTo>
                  <a:pt x="0" y="61262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64046" y="360203"/>
            <a:ext cx="13787167" cy="3552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79"/>
              </a:lnSpc>
            </a:pPr>
            <a:r>
              <a:rPr lang="en-US" sz="4199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NAGRODY</a:t>
            </a:r>
          </a:p>
          <a:p>
            <a:pPr algn="just">
              <a:lnSpc>
                <a:spcPts val="4200"/>
              </a:lnSpc>
            </a:pP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Autorzy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zwycięskich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prac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z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danej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grupy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otrzymają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indywidualne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nagrody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finansowe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do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podziału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na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daną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grupę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projektową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wartości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99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2</a:t>
            </a:r>
            <a:r>
              <a:rPr lang="pl-PL" sz="3599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0</a:t>
            </a:r>
            <a:r>
              <a:rPr lang="en-US" sz="3599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00 </a:t>
            </a:r>
            <a:r>
              <a:rPr lang="en-US" sz="3599" b="1" dirty="0" err="1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zł</a:t>
            </a:r>
            <a:endParaRPr lang="en-US" sz="3599" b="1" dirty="0">
              <a:solidFill>
                <a:srgbClr val="F2F6F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5039"/>
              </a:lnSpc>
            </a:pPr>
            <a:endParaRPr lang="en-US" sz="3599" b="1" dirty="0">
              <a:solidFill>
                <a:srgbClr val="F2F6F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4200"/>
              </a:lnSpc>
            </a:pPr>
            <a:endParaRPr lang="en-US" sz="3599" b="1" dirty="0">
              <a:solidFill>
                <a:srgbClr val="F2F6F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4200"/>
              </a:lnSpc>
            </a:pPr>
            <a:endParaRPr lang="en-US" sz="3599" b="1" dirty="0">
              <a:solidFill>
                <a:srgbClr val="F2F6F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97761" y="4744736"/>
            <a:ext cx="17790239" cy="3362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algn="l">
              <a:lnSpc>
                <a:spcPts val="3299"/>
              </a:lnSpc>
            </a:pPr>
            <a:endParaRPr lang="en-US" sz="2499" dirty="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299"/>
              </a:lnSpc>
            </a:pP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Dodatkowo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Kapituła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Konkursowa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może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przyznać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wyróżnienia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i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wręczyć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nagrody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specjalne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- bon na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sprzęt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wartości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2000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zł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nagrodę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w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formie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wydarzenia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naukowego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organizowanego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przez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Uniwersytet Śląski w Katowicach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oraz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nagrody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rzeczowe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3299"/>
              </a:lnSpc>
            </a:pPr>
            <a:endParaRPr lang="en-US" sz="2499" dirty="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299"/>
              </a:lnSpc>
            </a:pP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Kapituła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Konkursowa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może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wyróżnić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również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inne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szczególnie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ciekawe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prace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wyłonione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w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Konkursie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przyznając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nagrodę</a:t>
            </a:r>
            <a:r>
              <a:rPr lang="en-US" sz="2499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specjalną</a:t>
            </a:r>
            <a:r>
              <a:rPr lang="en-US" sz="2499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7433225" y="662340"/>
            <a:ext cx="15790503" cy="431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TERMINY</a:t>
            </a:r>
          </a:p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30 października 2026</a:t>
            </a:r>
            <a:r>
              <a:rPr lang="en-US" sz="350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- zgłoszenie do konkursu za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formularz zgłoszeniowy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krótki opis pomysłu na projekt (do 1000 znaków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materiał filmowy- maks 5 minut.</a:t>
            </a:r>
          </a:p>
          <a:p>
            <a:pPr algn="l">
              <a:lnSpc>
                <a:spcPts val="4900"/>
              </a:lnSpc>
            </a:pPr>
            <a:endParaRPr lang="en-US" sz="350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900"/>
              </a:lnSpc>
            </a:pPr>
            <a:endParaRPr lang="en-US" sz="350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86116" y="4509106"/>
            <a:ext cx="11363325" cy="307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pl-PL" sz="3500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30</a:t>
            </a:r>
            <a:r>
              <a:rPr lang="en-US" sz="3500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500" b="1" dirty="0" err="1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lIstopada</a:t>
            </a:r>
            <a:r>
              <a:rPr lang="en-US" sz="3500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2026 </a:t>
            </a:r>
            <a:r>
              <a:rPr lang="en-US" sz="3500" b="1" dirty="0" err="1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orku</a:t>
            </a:r>
            <a:endParaRPr lang="en-US" sz="3500" b="1" dirty="0">
              <a:solidFill>
                <a:srgbClr val="F2F6F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15 </a:t>
            </a:r>
            <a:r>
              <a:rPr lang="en-US" sz="35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prac</a:t>
            </a:r>
            <a:r>
              <a:rPr lang="en-US" sz="35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zostanie</a:t>
            </a:r>
            <a:r>
              <a:rPr lang="en-US" sz="35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zakwalifikowanych</a:t>
            </a:r>
            <a:r>
              <a:rPr lang="en-US" sz="35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projekt</a:t>
            </a:r>
            <a:r>
              <a:rPr lang="en-US" sz="35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en-US" sz="35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prototyp</a:t>
            </a:r>
            <a:r>
              <a:rPr lang="en-US" sz="35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zostanie</a:t>
            </a:r>
            <a:r>
              <a:rPr lang="en-US" sz="35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zaprezentowany</a:t>
            </a:r>
            <a:r>
              <a:rPr lang="en-US" sz="35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podczas</a:t>
            </a:r>
            <a:endParaRPr lang="en-US" sz="3500" dirty="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      10. </a:t>
            </a:r>
            <a:r>
              <a:rPr lang="en-US" sz="35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Śląskiego</a:t>
            </a:r>
            <a:r>
              <a:rPr lang="en-US" sz="35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Festiwalu</a:t>
            </a:r>
            <a:r>
              <a:rPr lang="en-US" sz="35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Nauki Katowice.</a:t>
            </a:r>
            <a:r>
              <a:rPr lang="en-US" sz="3500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l">
              <a:lnSpc>
                <a:spcPts val="4900"/>
              </a:lnSpc>
            </a:pPr>
            <a:endParaRPr lang="en-US" sz="3500" b="1" dirty="0">
              <a:solidFill>
                <a:srgbClr val="F2F6F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01036" y="3112618"/>
            <a:ext cx="12685938" cy="8452009"/>
            <a:chOff x="0" y="0"/>
            <a:chExt cx="16914584" cy="112693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14622" cy="11269345"/>
            </a:xfrm>
            <a:custGeom>
              <a:avLst/>
              <a:gdLst/>
              <a:ahLst/>
              <a:cxnLst/>
              <a:rect l="l" t="t" r="r" b="b"/>
              <a:pathLst>
                <a:path w="16914622" h="11269345">
                  <a:moveTo>
                    <a:pt x="0" y="0"/>
                  </a:moveTo>
                  <a:lnTo>
                    <a:pt x="16914622" y="0"/>
                  </a:lnTo>
                  <a:lnTo>
                    <a:pt x="16914622" y="11269345"/>
                  </a:lnTo>
                  <a:lnTo>
                    <a:pt x="0" y="11269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" b="-31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28700" y="-539239"/>
            <a:ext cx="16869820" cy="3299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07"/>
              </a:lnSpc>
            </a:pPr>
            <a:endParaRPr/>
          </a:p>
          <a:p>
            <a:pPr algn="ctr">
              <a:lnSpc>
                <a:spcPts val="8707"/>
              </a:lnSpc>
            </a:pPr>
            <a:r>
              <a:rPr lang="en-US" sz="6220" b="1">
                <a:solidFill>
                  <a:srgbClr val="BFDEF2"/>
                </a:solidFill>
                <a:latin typeface="Now Bold"/>
                <a:ea typeface="Now Bold"/>
                <a:cs typeface="Now Bold"/>
                <a:sym typeface="Now Bold"/>
              </a:rPr>
              <a:t>ŻYCZYMY POWODZENIA,</a:t>
            </a:r>
          </a:p>
          <a:p>
            <a:pPr algn="ctr">
              <a:lnSpc>
                <a:spcPts val="8707"/>
              </a:lnSpc>
            </a:pPr>
            <a:r>
              <a:rPr lang="en-US" sz="6220" b="1">
                <a:solidFill>
                  <a:srgbClr val="BFDEF2"/>
                </a:solidFill>
                <a:latin typeface="Now Bold"/>
                <a:ea typeface="Now Bold"/>
                <a:cs typeface="Now Bold"/>
                <a:sym typeface="Now Bold"/>
              </a:rPr>
              <a:t>BĄDŹCIE INNOWACYJNI I KREATYWNI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570</Words>
  <Application>Microsoft Office PowerPoint</Application>
  <PresentationFormat>Niestandardowy</PresentationFormat>
  <Paragraphs>97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21" baseType="lpstr">
      <vt:lpstr>Bryndan Write</vt:lpstr>
      <vt:lpstr>Open Sans Bold</vt:lpstr>
      <vt:lpstr>Public Sans Bold</vt:lpstr>
      <vt:lpstr>Calibri</vt:lpstr>
      <vt:lpstr>Now Bold</vt:lpstr>
      <vt:lpstr>Public Sans</vt:lpstr>
      <vt:lpstr>Open Sans</vt:lpstr>
      <vt:lpstr>Now</vt:lpstr>
      <vt:lpstr>Aileron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Science 2026 Fundusze Europejskie dla Młodych</dc:title>
  <cp:lastModifiedBy>Cieplik Agnieszka</cp:lastModifiedBy>
  <cp:revision>1</cp:revision>
  <cp:lastPrinted>2026-04-23T07:17:17Z</cp:lastPrinted>
  <dcterms:created xsi:type="dcterms:W3CDTF">2006-08-16T00:00:00Z</dcterms:created>
  <dcterms:modified xsi:type="dcterms:W3CDTF">2026-10-09T07:29:21Z</dcterms:modified>
  <dc:identifier>DAHBqlOAMJI</dc:identifier>
</cp:coreProperties>
</file>